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4059238" cy="40592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 snapToObjects="1">
      <p:cViewPr varScale="1">
        <p:scale>
          <a:sx n="217" d="100"/>
          <a:sy n="217" d="100"/>
        </p:scale>
        <p:origin x="2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443" y="664325"/>
            <a:ext cx="3450352" cy="1413216"/>
          </a:xfrm>
        </p:spPr>
        <p:txBody>
          <a:bodyPr anchor="b"/>
          <a:lstStyle>
            <a:lvl1pPr algn="ctr">
              <a:defRPr sz="26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7405" y="2132040"/>
            <a:ext cx="3044429" cy="980043"/>
          </a:xfrm>
        </p:spPr>
        <p:txBody>
          <a:bodyPr/>
          <a:lstStyle>
            <a:lvl1pPr marL="0" indent="0" algn="ctr">
              <a:buNone/>
              <a:defRPr sz="1065"/>
            </a:lvl1pPr>
            <a:lvl2pPr marL="202951" indent="0" algn="ctr">
              <a:buNone/>
              <a:defRPr sz="888"/>
            </a:lvl2pPr>
            <a:lvl3pPr marL="405902" indent="0" algn="ctr">
              <a:buNone/>
              <a:defRPr sz="799"/>
            </a:lvl3pPr>
            <a:lvl4pPr marL="608853" indent="0" algn="ctr">
              <a:buNone/>
              <a:defRPr sz="710"/>
            </a:lvl4pPr>
            <a:lvl5pPr marL="811804" indent="0" algn="ctr">
              <a:buNone/>
              <a:defRPr sz="710"/>
            </a:lvl5pPr>
            <a:lvl6pPr marL="1014755" indent="0" algn="ctr">
              <a:buNone/>
              <a:defRPr sz="710"/>
            </a:lvl6pPr>
            <a:lvl7pPr marL="1217706" indent="0" algn="ctr">
              <a:buNone/>
              <a:defRPr sz="710"/>
            </a:lvl7pPr>
            <a:lvl8pPr marL="1420658" indent="0" algn="ctr">
              <a:buNone/>
              <a:defRPr sz="710"/>
            </a:lvl8pPr>
            <a:lvl9pPr marL="1623609" indent="0" algn="ctr">
              <a:buNone/>
              <a:defRPr sz="71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92E2-877D-0F4C-9701-CEE743B64ED8}" type="datetimeFigureOut">
              <a:rPr lang="en-US" smtClean="0"/>
              <a:t>5/31/22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B67C-C09E-8647-9147-D7E6CDAD5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92E2-877D-0F4C-9701-CEE743B64ED8}" type="datetimeFigureOut">
              <a:rPr lang="en-US" smtClean="0"/>
              <a:t>5/31/22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B67C-C09E-8647-9147-D7E6CDAD5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901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904893" y="216117"/>
            <a:ext cx="875273" cy="34400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9073" y="216117"/>
            <a:ext cx="2575079" cy="34400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92E2-877D-0F4C-9701-CEE743B64ED8}" type="datetimeFigureOut">
              <a:rPr lang="en-US" smtClean="0"/>
              <a:t>5/31/22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B67C-C09E-8647-9147-D7E6CDAD5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805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92E2-877D-0F4C-9701-CEE743B64ED8}" type="datetimeFigureOut">
              <a:rPr lang="en-US" smtClean="0"/>
              <a:t>5/31/22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B67C-C09E-8647-9147-D7E6CDAD5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5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6959" y="1011992"/>
            <a:ext cx="3501093" cy="1688530"/>
          </a:xfrm>
        </p:spPr>
        <p:txBody>
          <a:bodyPr anchor="b"/>
          <a:lstStyle>
            <a:lvl1pPr>
              <a:defRPr sz="26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959" y="2716496"/>
            <a:ext cx="3501093" cy="887958"/>
          </a:xfrm>
        </p:spPr>
        <p:txBody>
          <a:bodyPr/>
          <a:lstStyle>
            <a:lvl1pPr marL="0" indent="0">
              <a:buNone/>
              <a:defRPr sz="1065">
                <a:solidFill>
                  <a:schemeClr val="tx1"/>
                </a:solidFill>
              </a:defRPr>
            </a:lvl1pPr>
            <a:lvl2pPr marL="202951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2pPr>
            <a:lvl3pPr marL="405902" indent="0">
              <a:buNone/>
              <a:defRPr sz="799">
                <a:solidFill>
                  <a:schemeClr val="tx1">
                    <a:tint val="75000"/>
                  </a:schemeClr>
                </a:solidFill>
              </a:defRPr>
            </a:lvl3pPr>
            <a:lvl4pPr marL="608853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4pPr>
            <a:lvl5pPr marL="811804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5pPr>
            <a:lvl6pPr marL="1014755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6pPr>
            <a:lvl7pPr marL="1217706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7pPr>
            <a:lvl8pPr marL="1420658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8pPr>
            <a:lvl9pPr marL="1623609" indent="0">
              <a:buNone/>
              <a:defRPr sz="71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92E2-877D-0F4C-9701-CEE743B64ED8}" type="datetimeFigureOut">
              <a:rPr lang="en-US" smtClean="0"/>
              <a:t>5/31/22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B67C-C09E-8647-9147-D7E6CDAD5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185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79073" y="1080584"/>
            <a:ext cx="1725176" cy="25755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4989" y="1080584"/>
            <a:ext cx="1725176" cy="25755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92E2-877D-0F4C-9701-CEE743B64ED8}" type="datetimeFigureOut">
              <a:rPr lang="en-US" smtClean="0"/>
              <a:t>5/31/22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B67C-C09E-8647-9147-D7E6CDAD5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409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01" y="216118"/>
            <a:ext cx="3501093" cy="78459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602" y="995077"/>
            <a:ext cx="1717248" cy="487672"/>
          </a:xfrm>
        </p:spPr>
        <p:txBody>
          <a:bodyPr anchor="b"/>
          <a:lstStyle>
            <a:lvl1pPr marL="0" indent="0">
              <a:buNone/>
              <a:defRPr sz="1065" b="1"/>
            </a:lvl1pPr>
            <a:lvl2pPr marL="202951" indent="0">
              <a:buNone/>
              <a:defRPr sz="888" b="1"/>
            </a:lvl2pPr>
            <a:lvl3pPr marL="405902" indent="0">
              <a:buNone/>
              <a:defRPr sz="799" b="1"/>
            </a:lvl3pPr>
            <a:lvl4pPr marL="608853" indent="0">
              <a:buNone/>
              <a:defRPr sz="710" b="1"/>
            </a:lvl4pPr>
            <a:lvl5pPr marL="811804" indent="0">
              <a:buNone/>
              <a:defRPr sz="710" b="1"/>
            </a:lvl5pPr>
            <a:lvl6pPr marL="1014755" indent="0">
              <a:buNone/>
              <a:defRPr sz="710" b="1"/>
            </a:lvl6pPr>
            <a:lvl7pPr marL="1217706" indent="0">
              <a:buNone/>
              <a:defRPr sz="710" b="1"/>
            </a:lvl7pPr>
            <a:lvl8pPr marL="1420658" indent="0">
              <a:buNone/>
              <a:defRPr sz="710" b="1"/>
            </a:lvl8pPr>
            <a:lvl9pPr marL="1623609" indent="0">
              <a:buNone/>
              <a:defRPr sz="7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9602" y="1482749"/>
            <a:ext cx="1717248" cy="2180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054989" y="995077"/>
            <a:ext cx="1725705" cy="487672"/>
          </a:xfrm>
        </p:spPr>
        <p:txBody>
          <a:bodyPr anchor="b"/>
          <a:lstStyle>
            <a:lvl1pPr marL="0" indent="0">
              <a:buNone/>
              <a:defRPr sz="1065" b="1"/>
            </a:lvl1pPr>
            <a:lvl2pPr marL="202951" indent="0">
              <a:buNone/>
              <a:defRPr sz="888" b="1"/>
            </a:lvl2pPr>
            <a:lvl3pPr marL="405902" indent="0">
              <a:buNone/>
              <a:defRPr sz="799" b="1"/>
            </a:lvl3pPr>
            <a:lvl4pPr marL="608853" indent="0">
              <a:buNone/>
              <a:defRPr sz="710" b="1"/>
            </a:lvl4pPr>
            <a:lvl5pPr marL="811804" indent="0">
              <a:buNone/>
              <a:defRPr sz="710" b="1"/>
            </a:lvl5pPr>
            <a:lvl6pPr marL="1014755" indent="0">
              <a:buNone/>
              <a:defRPr sz="710" b="1"/>
            </a:lvl6pPr>
            <a:lvl7pPr marL="1217706" indent="0">
              <a:buNone/>
              <a:defRPr sz="710" b="1"/>
            </a:lvl7pPr>
            <a:lvl8pPr marL="1420658" indent="0">
              <a:buNone/>
              <a:defRPr sz="710" b="1"/>
            </a:lvl8pPr>
            <a:lvl9pPr marL="1623609" indent="0">
              <a:buNone/>
              <a:defRPr sz="71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54989" y="1482749"/>
            <a:ext cx="1725705" cy="21809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92E2-877D-0F4C-9701-CEE743B64ED8}" type="datetimeFigureOut">
              <a:rPr lang="en-US" smtClean="0"/>
              <a:t>5/31/22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B67C-C09E-8647-9147-D7E6CDAD5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26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92E2-877D-0F4C-9701-CEE743B64ED8}" type="datetimeFigureOut">
              <a:rPr lang="en-US" smtClean="0"/>
              <a:t>5/31/22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B67C-C09E-8647-9147-D7E6CDAD5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417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92E2-877D-0F4C-9701-CEE743B64ED8}" type="datetimeFigureOut">
              <a:rPr lang="en-US" smtClean="0"/>
              <a:t>5/31/22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B67C-C09E-8647-9147-D7E6CDAD5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6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01" y="270616"/>
            <a:ext cx="1309210" cy="947156"/>
          </a:xfrm>
        </p:spPr>
        <p:txBody>
          <a:bodyPr anchor="b"/>
          <a:lstStyle>
            <a:lvl1pPr>
              <a:defRPr sz="14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5705" y="584456"/>
            <a:ext cx="2054989" cy="2884690"/>
          </a:xfrm>
        </p:spPr>
        <p:txBody>
          <a:bodyPr/>
          <a:lstStyle>
            <a:lvl1pPr>
              <a:defRPr sz="1420"/>
            </a:lvl1pPr>
            <a:lvl2pPr>
              <a:defRPr sz="1243"/>
            </a:lvl2pPr>
            <a:lvl3pPr>
              <a:defRPr sz="1065"/>
            </a:lvl3pPr>
            <a:lvl4pPr>
              <a:defRPr sz="888"/>
            </a:lvl4pPr>
            <a:lvl5pPr>
              <a:defRPr sz="888"/>
            </a:lvl5pPr>
            <a:lvl6pPr>
              <a:defRPr sz="888"/>
            </a:lvl6pPr>
            <a:lvl7pPr>
              <a:defRPr sz="888"/>
            </a:lvl7pPr>
            <a:lvl8pPr>
              <a:defRPr sz="888"/>
            </a:lvl8pPr>
            <a:lvl9pPr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9601" y="1217771"/>
            <a:ext cx="1309210" cy="2256072"/>
          </a:xfrm>
        </p:spPr>
        <p:txBody>
          <a:bodyPr/>
          <a:lstStyle>
            <a:lvl1pPr marL="0" indent="0">
              <a:buNone/>
              <a:defRPr sz="710"/>
            </a:lvl1pPr>
            <a:lvl2pPr marL="202951" indent="0">
              <a:buNone/>
              <a:defRPr sz="621"/>
            </a:lvl2pPr>
            <a:lvl3pPr marL="405902" indent="0">
              <a:buNone/>
              <a:defRPr sz="533"/>
            </a:lvl3pPr>
            <a:lvl4pPr marL="608853" indent="0">
              <a:buNone/>
              <a:defRPr sz="444"/>
            </a:lvl4pPr>
            <a:lvl5pPr marL="811804" indent="0">
              <a:buNone/>
              <a:defRPr sz="444"/>
            </a:lvl5pPr>
            <a:lvl6pPr marL="1014755" indent="0">
              <a:buNone/>
              <a:defRPr sz="444"/>
            </a:lvl6pPr>
            <a:lvl7pPr marL="1217706" indent="0">
              <a:buNone/>
              <a:defRPr sz="444"/>
            </a:lvl7pPr>
            <a:lvl8pPr marL="1420658" indent="0">
              <a:buNone/>
              <a:defRPr sz="444"/>
            </a:lvl8pPr>
            <a:lvl9pPr marL="1623609" indent="0">
              <a:buNone/>
              <a:defRPr sz="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92E2-877D-0F4C-9701-CEE743B64ED8}" type="datetimeFigureOut">
              <a:rPr lang="en-US" smtClean="0"/>
              <a:t>5/31/22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B67C-C09E-8647-9147-D7E6CDAD5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385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601" y="270616"/>
            <a:ext cx="1309210" cy="947156"/>
          </a:xfrm>
        </p:spPr>
        <p:txBody>
          <a:bodyPr anchor="b"/>
          <a:lstStyle>
            <a:lvl1pPr>
              <a:defRPr sz="14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25705" y="584456"/>
            <a:ext cx="2054989" cy="2884690"/>
          </a:xfrm>
        </p:spPr>
        <p:txBody>
          <a:bodyPr anchor="t"/>
          <a:lstStyle>
            <a:lvl1pPr marL="0" indent="0">
              <a:buNone/>
              <a:defRPr sz="1420"/>
            </a:lvl1pPr>
            <a:lvl2pPr marL="202951" indent="0">
              <a:buNone/>
              <a:defRPr sz="1243"/>
            </a:lvl2pPr>
            <a:lvl3pPr marL="405902" indent="0">
              <a:buNone/>
              <a:defRPr sz="1065"/>
            </a:lvl3pPr>
            <a:lvl4pPr marL="608853" indent="0">
              <a:buNone/>
              <a:defRPr sz="888"/>
            </a:lvl4pPr>
            <a:lvl5pPr marL="811804" indent="0">
              <a:buNone/>
              <a:defRPr sz="888"/>
            </a:lvl5pPr>
            <a:lvl6pPr marL="1014755" indent="0">
              <a:buNone/>
              <a:defRPr sz="888"/>
            </a:lvl6pPr>
            <a:lvl7pPr marL="1217706" indent="0">
              <a:buNone/>
              <a:defRPr sz="888"/>
            </a:lvl7pPr>
            <a:lvl8pPr marL="1420658" indent="0">
              <a:buNone/>
              <a:defRPr sz="888"/>
            </a:lvl8pPr>
            <a:lvl9pPr marL="1623609" indent="0">
              <a:buNone/>
              <a:defRPr sz="888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9601" y="1217771"/>
            <a:ext cx="1309210" cy="2256072"/>
          </a:xfrm>
        </p:spPr>
        <p:txBody>
          <a:bodyPr/>
          <a:lstStyle>
            <a:lvl1pPr marL="0" indent="0">
              <a:buNone/>
              <a:defRPr sz="710"/>
            </a:lvl1pPr>
            <a:lvl2pPr marL="202951" indent="0">
              <a:buNone/>
              <a:defRPr sz="621"/>
            </a:lvl2pPr>
            <a:lvl3pPr marL="405902" indent="0">
              <a:buNone/>
              <a:defRPr sz="533"/>
            </a:lvl3pPr>
            <a:lvl4pPr marL="608853" indent="0">
              <a:buNone/>
              <a:defRPr sz="444"/>
            </a:lvl4pPr>
            <a:lvl5pPr marL="811804" indent="0">
              <a:buNone/>
              <a:defRPr sz="444"/>
            </a:lvl5pPr>
            <a:lvl6pPr marL="1014755" indent="0">
              <a:buNone/>
              <a:defRPr sz="444"/>
            </a:lvl6pPr>
            <a:lvl7pPr marL="1217706" indent="0">
              <a:buNone/>
              <a:defRPr sz="444"/>
            </a:lvl7pPr>
            <a:lvl8pPr marL="1420658" indent="0">
              <a:buNone/>
              <a:defRPr sz="444"/>
            </a:lvl8pPr>
            <a:lvl9pPr marL="1623609" indent="0">
              <a:buNone/>
              <a:defRPr sz="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92E2-877D-0F4C-9701-CEE743B64ED8}" type="datetimeFigureOut">
              <a:rPr lang="en-US" smtClean="0"/>
              <a:t>5/31/22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B3B67C-C09E-8647-9147-D7E6CDAD5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422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9073" y="216118"/>
            <a:ext cx="3501093" cy="7845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9073" y="1080584"/>
            <a:ext cx="3501093" cy="25755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9072" y="3762313"/>
            <a:ext cx="913329" cy="216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792E2-877D-0F4C-9701-CEE743B64ED8}" type="datetimeFigureOut">
              <a:rPr lang="en-US" smtClean="0"/>
              <a:t>5/31/22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4623" y="3762313"/>
            <a:ext cx="1369993" cy="216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66837" y="3762313"/>
            <a:ext cx="913329" cy="216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3B67C-C09E-8647-9147-D7E6CDAD59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678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5902" rtl="0" eaLnBrk="1" latinLnBrk="0" hangingPunct="1">
        <a:lnSpc>
          <a:spcPct val="90000"/>
        </a:lnSpc>
        <a:spcBef>
          <a:spcPct val="0"/>
        </a:spcBef>
        <a:buNone/>
        <a:defRPr sz="1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1476" indent="-101476" algn="l" defTabSz="405902" rtl="0" eaLnBrk="1" latinLnBrk="0" hangingPunct="1">
        <a:lnSpc>
          <a:spcPct val="90000"/>
        </a:lnSpc>
        <a:spcBef>
          <a:spcPts val="444"/>
        </a:spcBef>
        <a:buFont typeface="Arial" panose="020B0604020202020204" pitchFamily="34" charset="0"/>
        <a:buChar char="•"/>
        <a:defRPr sz="1243" kern="1200">
          <a:solidFill>
            <a:schemeClr val="tx1"/>
          </a:solidFill>
          <a:latin typeface="+mn-lt"/>
          <a:ea typeface="+mn-ea"/>
          <a:cs typeface="+mn-cs"/>
        </a:defRPr>
      </a:lvl1pPr>
      <a:lvl2pPr marL="304427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1065" kern="1200">
          <a:solidFill>
            <a:schemeClr val="tx1"/>
          </a:solidFill>
          <a:latin typeface="+mn-lt"/>
          <a:ea typeface="+mn-ea"/>
          <a:cs typeface="+mn-cs"/>
        </a:defRPr>
      </a:lvl2pPr>
      <a:lvl3pPr marL="507378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710329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4pPr>
      <a:lvl5pPr marL="913280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5pPr>
      <a:lvl6pPr marL="1116231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6pPr>
      <a:lvl7pPr marL="1319182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7pPr>
      <a:lvl8pPr marL="1522133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8pPr>
      <a:lvl9pPr marL="1725084" indent="-101476" algn="l" defTabSz="405902" rtl="0" eaLnBrk="1" latinLnBrk="0" hangingPunct="1">
        <a:lnSpc>
          <a:spcPct val="90000"/>
        </a:lnSpc>
        <a:spcBef>
          <a:spcPts val="222"/>
        </a:spcBef>
        <a:buFont typeface="Arial" panose="020B0604020202020204" pitchFamily="34" charset="0"/>
        <a:buChar char="•"/>
        <a:defRPr sz="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1pPr>
      <a:lvl2pPr marL="202951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2pPr>
      <a:lvl3pPr marL="405902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3pPr>
      <a:lvl4pPr marL="608853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4pPr>
      <a:lvl5pPr marL="811804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5pPr>
      <a:lvl6pPr marL="1014755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6pPr>
      <a:lvl7pPr marL="1217706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7pPr>
      <a:lvl8pPr marL="1420658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8pPr>
      <a:lvl9pPr marL="1623609" algn="l" defTabSz="405902" rtl="0" eaLnBrk="1" latinLnBrk="0" hangingPunct="1">
        <a:defRPr sz="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EAD7A06-2FBE-9F52-1079-9CEA837E6F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059238" cy="405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569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Delfin Gomez</dc:creator>
  <cp:lastModifiedBy>Delfin Gomez</cp:lastModifiedBy>
  <cp:revision>1</cp:revision>
  <dcterms:created xsi:type="dcterms:W3CDTF">2022-05-31T21:04:09Z</dcterms:created>
  <dcterms:modified xsi:type="dcterms:W3CDTF">2022-05-31T21:06:31Z</dcterms:modified>
</cp:coreProperties>
</file>